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5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0F57-3EBD-9C46-82D4-43FB3B2ED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F57BB-8FBE-9A40-811A-65431D14F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1458-B5DA-A646-8D15-E6B0FDF4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1EE91-84A3-C046-9326-E2372CFF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049B5-15A4-6144-9B69-847D1BF2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44B2-A50E-E848-9D4B-E4041E81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93627-0E0D-4D44-99EF-351B1D966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73468-479C-3348-95CF-F0499AB3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12402-3113-7446-9575-BB79F575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D5D8F-486A-544B-B856-B15E3CA0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2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24848-FFE7-794B-B6BA-2A7AB15D9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CB1A4-F1E4-534D-A076-F56650403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07269-1D35-7743-BA36-69A15417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D1091-9771-9C48-80FD-23D2272AF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7B89D-B916-C249-A716-08F6E731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1FF25-EA6C-AC45-8F6D-89F6C5274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BECC2-A2B0-ED40-84FB-CD6029FE1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A927C-C2EA-FE47-983E-B0158A7A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46675-CD11-F147-B813-A85F6E30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212DC-3BD0-1746-A6EC-5DF53C810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6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C7DC-EA12-8248-AFB6-7057D58F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B4682-8B9D-FF4C-BCEA-4005A2481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AF8D8-6F77-F94D-8A36-2AE6CB77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11919-59F8-0D48-9B88-8D7AD01B6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B590E-EB45-9042-B072-F744757F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AA23-5348-844B-99DC-B72EC303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DAA57-8B36-4944-9567-61648E0B3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21C59-F4C2-1445-B282-F0A6A703A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C5D5E-C4A0-814C-85ED-E259EC473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94FE9-51C0-554F-B5F3-F495B55B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A64DF-CEBD-7B4F-B015-97A2DECD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4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F94C-0108-CD49-AC80-96FB1D621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45C16-D1E4-B94D-9640-BA8018218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30E5B-35A4-E74C-A230-20D8D8C3F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5CC87E-C26D-1E44-9242-908899E39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6E260-BE36-E94F-A850-A6E158207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7CCAB5-1F21-9340-9578-5D41D857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73FB9-5C28-EE43-BDE9-291DC49C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12354-688A-8148-AA66-0807F646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E53D7-5836-8345-A461-906A00F6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E9B52F-5D7E-184E-BAC4-05F21D52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173DE-6FAA-4F47-9A9B-83A399E8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4412E-F914-5444-BD4E-33999852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A5A35E-DB35-8140-8812-E819EC59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0937A-F5F1-2A46-8864-7D3D57EB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7CED-C87F-074E-AD5C-00A0F937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456D-CE84-3342-9E3A-FCFFD729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50F5C-5167-E94A-9C39-0010210D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14249-1CE5-7846-8C76-1529EA666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9B99E-CF17-B946-8E0C-6BAEEE2C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C3E0E-78BB-5145-BFE1-1838B483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50AD3-8BB3-B845-A625-8B2689E8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9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6B340-DD2D-884E-91ED-A96B739A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5A9DA-D360-CA45-BD53-BC197C290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DD174-8A52-EF4D-A543-C1527164B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DDF72-0D19-8D4F-9416-C156BFD7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3AE17-6772-E346-9B01-2091514D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47AA3-4213-0049-A5D6-3CF042FC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1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1CD95B-7DFA-E14E-9606-D2D0526C4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34DF7-31F2-314C-812D-E1D97162D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F0057-04FE-C64A-B88B-0F1135314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79BB-23D4-734A-AD07-157EEA37F6C4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D82C8-38A4-9F42-BC11-146528456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77BAD-0075-3445-A812-FCE361008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6DBC-9B47-8F43-8366-C2791FE4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75DF-C12D-4948-BA18-B4FBD614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a Pitch Deck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78E85-898F-754C-BB67-934C11E51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if we could give someone the detail of our Business Plan…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51234-D4FE-584E-8D38-200B54D00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Summary</a:t>
            </a:r>
          </a:p>
          <a:p>
            <a:r>
              <a:rPr lang="en-US" dirty="0"/>
              <a:t>Market</a:t>
            </a:r>
          </a:p>
          <a:p>
            <a:r>
              <a:rPr lang="en-US" dirty="0"/>
              <a:t>Opportunity</a:t>
            </a:r>
          </a:p>
          <a:p>
            <a:r>
              <a:rPr lang="en-US" dirty="0"/>
              <a:t>Customers</a:t>
            </a:r>
          </a:p>
          <a:p>
            <a:r>
              <a:rPr lang="en-US" dirty="0"/>
              <a:t>Competition</a:t>
            </a:r>
          </a:p>
          <a:p>
            <a:r>
              <a:rPr lang="en-US" dirty="0"/>
              <a:t>Plan</a:t>
            </a:r>
          </a:p>
          <a:p>
            <a:r>
              <a:rPr lang="en-US" dirty="0"/>
              <a:t>Financials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4DD07B-A38A-C546-8BF7-44B7C78A0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en-US" dirty="0"/>
              <a:t>…with the emotional impact and narrative clarity of a Pixar Pitch…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8600A-570B-BF4C-B23C-7099917C0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Once Upon a Time</a:t>
            </a:r>
          </a:p>
          <a:p>
            <a:r>
              <a:rPr lang="en-US" dirty="0"/>
              <a:t>Every Day</a:t>
            </a:r>
          </a:p>
          <a:p>
            <a:r>
              <a:rPr lang="en-US" dirty="0"/>
              <a:t>One Day</a:t>
            </a:r>
          </a:p>
          <a:p>
            <a:r>
              <a:rPr lang="en-US" dirty="0"/>
              <a:t>Because of That</a:t>
            </a:r>
          </a:p>
          <a:p>
            <a:r>
              <a:rPr lang="en-US" dirty="0"/>
              <a:t>Because of That</a:t>
            </a:r>
          </a:p>
          <a:p>
            <a:r>
              <a:rPr lang="en-US" dirty="0"/>
              <a:t>Until Finally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A46792-6612-F64F-9144-899DAEE0ADD5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DELETE THIS PAGE!!!</a:t>
            </a:r>
          </a:p>
        </p:txBody>
      </p:sp>
    </p:spTree>
    <p:extLst>
      <p:ext uri="{BB962C8B-B14F-4D97-AF65-F5344CB8AC3E}">
        <p14:creationId xmlns:p14="http://schemas.microsoft.com/office/powerpoint/2010/main" val="137879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Roadmap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History and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Funding,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Partnerships, uptake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 marking, certifications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important milestones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rgbClr val="FF0000"/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works best as a line across the page with “Present” in the middle- a literal timeline. Along it are 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Above this,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Below it, costs</a:t>
            </a:r>
          </a:p>
        </p:txBody>
      </p:sp>
    </p:spTree>
    <p:extLst>
      <p:ext uri="{BB962C8B-B14F-4D97-AF65-F5344CB8AC3E}">
        <p14:creationId xmlns:p14="http://schemas.microsoft.com/office/powerpoint/2010/main" val="342079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Financials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Forecasts of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Revenue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is first revenue?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is break-even?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much are you asking for as investment?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Exactly which milestone will you reach with that investment?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image from your excel financial forecast summary page could be fine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Put first revenue and break even, if appropriate, in plain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put in how much equity you’re offering. Just state the cash you need (which hopefully ties in to your milestones on the previous slide)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very clear about how far that cash will take you</a:t>
            </a:r>
          </a:p>
        </p:txBody>
      </p:sp>
    </p:spTree>
    <p:extLst>
      <p:ext uri="{BB962C8B-B14F-4D97-AF65-F5344CB8AC3E}">
        <p14:creationId xmlns:p14="http://schemas.microsoft.com/office/powerpoint/2010/main" val="353059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Team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Key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Photo, brief bio,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time or part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mention you have 3 x coders, or a bunch of contractors, if you want: but the information you’re giving an investor here is the founding team they are backing, not an HR list</a:t>
            </a:r>
          </a:p>
        </p:txBody>
      </p:sp>
    </p:spTree>
    <p:extLst>
      <p:ext uri="{BB962C8B-B14F-4D97-AF65-F5344CB8AC3E}">
        <p14:creationId xmlns:p14="http://schemas.microsoft.com/office/powerpoint/2010/main" val="2762041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Support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Letters of Intent/Support you’ve received from potential buyers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media coverage you’ve had- headlines and/or links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Links to your website, social media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or 2 pages max. No-one is going to read a low-res photo of any articles, so headlines will do for now.</a:t>
            </a:r>
          </a:p>
        </p:txBody>
      </p:sp>
    </p:spTree>
    <p:extLst>
      <p:ext uri="{BB962C8B-B14F-4D97-AF65-F5344CB8AC3E}">
        <p14:creationId xmlns:p14="http://schemas.microsoft.com/office/powerpoint/2010/main" val="410904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Title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Company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Company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Date (month and 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Photo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Keep the date up to date!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Keep the whole pitch deck under 20 slides and under 3MB</a:t>
            </a:r>
          </a:p>
        </p:txBody>
      </p:sp>
    </p:spTree>
    <p:extLst>
      <p:ext uri="{BB962C8B-B14F-4D97-AF65-F5344CB8AC3E}">
        <p14:creationId xmlns:p14="http://schemas.microsoft.com/office/powerpoint/2010/main" val="19783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Summary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Company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Company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Image of the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 address as hyperlink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Mission statement taken directly from your Business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other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your product is tech, show a screen of it in use/a mock up</a:t>
            </a:r>
          </a:p>
        </p:txBody>
      </p:sp>
    </p:spTree>
    <p:extLst>
      <p:ext uri="{BB962C8B-B14F-4D97-AF65-F5344CB8AC3E}">
        <p14:creationId xmlns:p14="http://schemas.microsoft.com/office/powerpoint/2010/main" val="193331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Market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facts about the sector- investor may not know what exactly it is or how it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Key facts about market- size, growth etc.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rgbClr val="FF0000"/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rgbClr val="FF0000"/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Could a graphic tell the story more clearly?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not hardcore due diligence- just letting someone get their bearings</a:t>
            </a:r>
          </a:p>
        </p:txBody>
      </p:sp>
    </p:spTree>
    <p:extLst>
      <p:ext uri="{BB962C8B-B14F-4D97-AF65-F5344CB8AC3E}">
        <p14:creationId xmlns:p14="http://schemas.microsoft.com/office/powerpoint/2010/main" val="334898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Opportunity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is this market not very good?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inefficient for suppliers (NHS/doctors etc.)?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unpleasant for customers (patients)?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rgbClr val="FF0000"/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rgbClr val="FF0000"/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771144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there any headlines or research summaries that support your identification of an issue 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detail needed is inversely proportional to the obviousness of the issue: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it’s really obvious, just move on: we know cancer is bad, you don’t have to give an investor a lot of detail there to make them think your cure might be valuable…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you’ve reprogrammed an inventory management algorithm, on the other hand, do share!</a:t>
            </a:r>
          </a:p>
        </p:txBody>
      </p:sp>
    </p:spTree>
    <p:extLst>
      <p:ext uri="{BB962C8B-B14F-4D97-AF65-F5344CB8AC3E}">
        <p14:creationId xmlns:p14="http://schemas.microsoft.com/office/powerpoint/2010/main" val="237359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Product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your product?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does it do? How?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is it unique/different, what are the benefits of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Cost/Time/Efficacy comparison with incumbents, as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case: process, user example,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Photos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rgbClr val="FF0000"/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could be a couple of slides…</a:t>
            </a:r>
          </a:p>
        </p:txBody>
      </p:sp>
    </p:spTree>
    <p:extLst>
      <p:ext uri="{BB962C8B-B14F-4D97-AF65-F5344CB8AC3E}">
        <p14:creationId xmlns:p14="http://schemas.microsoft.com/office/powerpoint/2010/main" val="147079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Business Model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Summarise</a:t>
            </a:r>
            <a:r>
              <a:rPr lang="en-US" dirty="0"/>
              <a:t> the business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 are the target customers?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many are they?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outline detail of how you’ll reach them (optional)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rgbClr val="FF0000"/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rgbClr val="FF0000"/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haven’t figured out exactly how this will make money, that’s OK. List some options (sell to patients, sell to trusts, freemium, etc.)</a:t>
            </a:r>
          </a:p>
        </p:txBody>
      </p:sp>
    </p:spTree>
    <p:extLst>
      <p:ext uri="{BB962C8B-B14F-4D97-AF65-F5344CB8AC3E}">
        <p14:creationId xmlns:p14="http://schemas.microsoft.com/office/powerpoint/2010/main" val="173712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Uptake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Historical use to date: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Organic growth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Paying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Future growth targets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rgbClr val="FF0000"/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 keep this quantitative more than qualitative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Historicals let an investor know where you are so far- just give an accurate snapshot, you only need to prove popularity for later funding rounds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Future numbers give an investor an idea of the assumptions behind your financials (to come), and a reality check on your ambitions</a:t>
            </a:r>
          </a:p>
        </p:txBody>
      </p:sp>
    </p:spTree>
    <p:extLst>
      <p:ext uri="{BB962C8B-B14F-4D97-AF65-F5344CB8AC3E}">
        <p14:creationId xmlns:p14="http://schemas.microsoft.com/office/powerpoint/2010/main" val="414581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270F9-3D23-794F-876A-12C8C466046E}"/>
              </a:ext>
            </a:extLst>
          </p:cNvPr>
          <p:cNvSpPr txBox="1"/>
          <p:nvPr/>
        </p:nvSpPr>
        <p:spPr>
          <a:xfrm>
            <a:off x="106680" y="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Competition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6DD7F-99E4-8A48-93D7-6931E1D58BC7}"/>
              </a:ext>
            </a:extLst>
          </p:cNvPr>
          <p:cNvSpPr txBox="1"/>
          <p:nvPr/>
        </p:nvSpPr>
        <p:spPr>
          <a:xfrm>
            <a:off x="5196840" y="975360"/>
            <a:ext cx="644652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What To Insert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 are the big players?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big is each of them?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Core difference you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Defensibility- what will stop them copying you?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5966-F61C-2245-A215-61B7230CEED7}"/>
              </a:ext>
            </a:extLst>
          </p:cNvPr>
          <p:cNvSpPr txBox="1"/>
          <p:nvPr/>
        </p:nvSpPr>
        <p:spPr>
          <a:xfrm>
            <a:off x="106680" y="1575525"/>
            <a:ext cx="1127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Business 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Market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Opportunity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Customers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Competition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Plan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Financials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A783D-2E1B-2E45-9064-1CB1852E8751}"/>
              </a:ext>
            </a:extLst>
          </p:cNvPr>
          <p:cNvSpPr txBox="1"/>
          <p:nvPr/>
        </p:nvSpPr>
        <p:spPr>
          <a:xfrm>
            <a:off x="1432560" y="1575525"/>
            <a:ext cx="147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Pixar Pitch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Once Upon a Time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Every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One Day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Because of That</a:t>
            </a:r>
          </a:p>
          <a:p>
            <a:r>
              <a:rPr lang="en-US" sz="1200" dirty="0">
                <a:solidFill>
                  <a:srgbClr val="FF0000"/>
                </a:solidFill>
              </a:rPr>
              <a:t>Because of That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Until Finally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8889A-204A-B847-B273-32138B793C52}"/>
              </a:ext>
            </a:extLst>
          </p:cNvPr>
          <p:cNvSpPr txBox="1"/>
          <p:nvPr/>
        </p:nvSpPr>
        <p:spPr>
          <a:xfrm>
            <a:off x="274320" y="822960"/>
            <a:ext cx="248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Where you’ll find it, and how it fits into the flow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6D403-F0C6-564E-A25C-B483D5BD35F2}"/>
              </a:ext>
            </a:extLst>
          </p:cNvPr>
          <p:cNvSpPr txBox="1"/>
          <p:nvPr/>
        </p:nvSpPr>
        <p:spPr>
          <a:xfrm>
            <a:off x="3154680" y="3931920"/>
            <a:ext cx="644652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People always forget that the competition might react to you taking their money. Hence the importance of not just naming them, but saying something about your defensibility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patent is not enough of a defense for someone to invest into you. Only in the rarest cases will this be otherwise.</a:t>
            </a:r>
          </a:p>
        </p:txBody>
      </p:sp>
    </p:spTree>
    <p:extLst>
      <p:ext uri="{BB962C8B-B14F-4D97-AF65-F5344CB8AC3E}">
        <p14:creationId xmlns:p14="http://schemas.microsoft.com/office/powerpoint/2010/main" val="358611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1344</Words>
  <Application>Microsoft Macintosh PowerPoint</Application>
  <PresentationFormat>Widescreen</PresentationFormat>
  <Paragraphs>327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What does a Pitch Deck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a Pitch Deck do?</dc:title>
  <dc:creator>Anton Lin</dc:creator>
  <cp:lastModifiedBy>Anton Lin</cp:lastModifiedBy>
  <cp:revision>8</cp:revision>
  <dcterms:created xsi:type="dcterms:W3CDTF">2019-01-19T22:07:15Z</dcterms:created>
  <dcterms:modified xsi:type="dcterms:W3CDTF">2019-01-19T23:27:23Z</dcterms:modified>
</cp:coreProperties>
</file>